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9"/>
  </p:notesMasterIdLst>
  <p:handoutMasterIdLst>
    <p:handoutMasterId r:id="rId10"/>
  </p:handout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0F0AB0DF-F4B4-4A3F-9DFF-AF6ADF880F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0016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44417236-D727-4E77-A6AE-52DB8F1360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9895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3EB7D129-F271-4D18-AC83-331DC1FCBB48}" type="slidenum">
              <a:rPr lang="zh-TW" altLang="en-US" sz="1200" smtClean="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0C08D269-5F2C-4AD5-B7DB-38DF293B40E4}" type="slidenum">
              <a:rPr lang="zh-TW" altLang="en-US" sz="1200" smtClean="0"/>
              <a:pPr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C70045D3-399E-4460-B3D0-D5190F33DF16}" type="slidenum">
              <a:rPr lang="zh-TW" altLang="en-US" sz="1200"/>
              <a:pPr algn="r"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7EA87337-AD39-46F9-A0E3-98CF0F70E54E}" type="slidenum">
              <a:rPr lang="zh-TW" altLang="en-US" sz="1200"/>
              <a:pPr algn="r"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6632ECDD-7B64-4631-93D0-7F0FE288760E}" type="slidenum">
              <a:rPr lang="zh-TW" altLang="en-US" sz="1200"/>
              <a:pPr algn="r" eaLnBrk="1" hangingPunct="1"/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C55A261C-2B62-489E-9C3D-BE34BD912F2C}" type="slidenum">
              <a:rPr lang="zh-TW" altLang="en-US" sz="1200"/>
              <a:pPr algn="r" eaLnBrk="1" hangingPunct="1"/>
              <a:t>6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DA90FBE7-8CC8-4D17-932D-D6C440473AC1}" type="slidenum">
              <a:rPr lang="zh-TW" altLang="en-US" sz="1200"/>
              <a:pPr algn="r" eaLnBrk="1" hangingPunct="1"/>
              <a:t>7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0386140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975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0348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進入幔內，就必出到營外，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 Enter the veil and go without the camp,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嘗到天美，就必丟棄地愛；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Taste heaven’s sweetness, thus the earth forsake;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聖中之聖，如果滿足我心，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If by the Holiest I am satisfied,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空中之空，豈能欺騙我魂？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How can I of earth’s vanities partake?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H269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進入幔內</a:t>
            </a:r>
            <a:r>
              <a:rPr lang="zh-TW" altLang="en-US" sz="2600" b="1" dirty="0">
                <a:latin typeface="Arial Narrow" pitchFamily="34" charset="0"/>
                <a:ea typeface="新細明體" pitchFamily="18" charset="-120"/>
              </a:rPr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出到營外</a:t>
            </a:r>
            <a:r>
              <a:rPr lang="zh-TW" altLang="en-US" sz="25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ENTER THE VEIL AND GO WHITOUT THE CAMP (1/7)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H269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2/7)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進入幔內，就必出到營外，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Enter the veil and go without the camp,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天一同在，就必使地離開；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By heaven’s presence will the earth depart;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天上榮耀，如果吸引我靈，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If heaven’s glory doth my spirit charm,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地上福樂，豈能霸佔我情？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How can earth’s happiness possess my heart?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H269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3/7)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進入幔內，瞻仰榮耀基督，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Enter the veil, behold the glorious Christ,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出到營外，跟隨卑微耶穌，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Go out the camp to Jesus, let Him lead;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寶座、冠冕，如果將我鼓舞，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If throne and crown my spirit here enthrall,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馬槽、十架，豈能使我裹足？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Manger and cross cannot my steps impede.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H269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4/7)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進入幔內，吸取復活大能，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Enter the veil for resurrection </a:t>
            </a:r>
            <a:r>
              <a:rPr lang="en-US" altLang="zh-TW" sz="2800" dirty="0" err="1"/>
              <a:t>pow’r</a:t>
            </a:r>
            <a:r>
              <a:rPr lang="en-US" altLang="zh-TW" sz="2800" dirty="0"/>
              <a:t>,</a:t>
            </a:r>
            <a:r>
              <a:rPr lang="zh-TW" altLang="en-US" sz="2800" dirty="0"/>
              <a:t>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出到營外，奔跑十架路程；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Go out the camp to bear the cross and woe,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我若看見祂在天上面容，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If I His radiant face in heaven see,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就必步武祂在地上脚踪。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His footsteps I will follow here below.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H269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5/7)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進入幔內，飽嘗天上肥甘，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Enter the veil, on heaven’s fatness feast,</a:t>
            </a:r>
            <a:r>
              <a:rPr lang="zh-TW" altLang="en-US" sz="2800" dirty="0"/>
              <a:t>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出到營外，忍受地上艱難；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Without the camp, in hardship persevere;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地上經歷，雖使我心酸痛，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Though earthly trails sorely pain my heart,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天上交通，卻叫我心讚頌。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Heaven’s communion doth my spirit cheer.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H269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6/7)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進入幔內，享受主的上好，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Enter the veil, Christ’s riches there enjoy,</a:t>
            </a:r>
            <a:r>
              <a:rPr lang="zh-TW" altLang="en-US" sz="2800" dirty="0"/>
              <a:t>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出到營外，供應人的需要；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Without the camp, the needs of men supply;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天上生命，如果從我活出，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 life of heaven living out thru me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地上靈魂，就必因我得福。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 souls of earth will bless and satisfy.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H269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7/7)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進入幔內，直到幔子不存，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Enter the veil till it exists no more,</a:t>
            </a:r>
            <a:r>
              <a:rPr lang="zh-TW" altLang="en-US" sz="2800" dirty="0"/>
              <a:t>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出到營外，直到營都滅盡；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Go out the camp till all the camp are gone;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直到天地所有同歸於一，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Until the heavens and the earth unite,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直到神人永遠不再分離。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Till God and man together dwell in one.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1649</TotalTime>
  <Words>553</Words>
  <Application>Microsoft Office PowerPoint</Application>
  <PresentationFormat>On-screen Show (16:9)</PresentationFormat>
  <Paragraphs>70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H269  進入幔內，出到營外  ENTER THE VEIL AND GO WHITOUT THE CAMP (1/7)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98</cp:revision>
  <dcterms:created xsi:type="dcterms:W3CDTF">2001-04-19T19:07:54Z</dcterms:created>
  <dcterms:modified xsi:type="dcterms:W3CDTF">2017-08-05T13:51:08Z</dcterms:modified>
</cp:coreProperties>
</file>